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6F364F-7E00-4B86-9583-466AF82F4590}"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498EE-1F0E-4E6C-AAF7-DD691D05E90F}" type="slidenum">
              <a:rPr lang="en-US" smtClean="0"/>
              <a:t>‹#›</a:t>
            </a:fld>
            <a:endParaRPr lang="en-US"/>
          </a:p>
        </p:txBody>
      </p:sp>
    </p:spTree>
    <p:extLst>
      <p:ext uri="{BB962C8B-B14F-4D97-AF65-F5344CB8AC3E}">
        <p14:creationId xmlns:p14="http://schemas.microsoft.com/office/powerpoint/2010/main" val="55584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6F364F-7E00-4B86-9583-466AF82F4590}"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498EE-1F0E-4E6C-AAF7-DD691D05E90F}" type="slidenum">
              <a:rPr lang="en-US" smtClean="0"/>
              <a:t>‹#›</a:t>
            </a:fld>
            <a:endParaRPr lang="en-US"/>
          </a:p>
        </p:txBody>
      </p:sp>
    </p:spTree>
    <p:extLst>
      <p:ext uri="{BB962C8B-B14F-4D97-AF65-F5344CB8AC3E}">
        <p14:creationId xmlns:p14="http://schemas.microsoft.com/office/powerpoint/2010/main" val="237075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6F364F-7E00-4B86-9583-466AF82F4590}"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498EE-1F0E-4E6C-AAF7-DD691D05E90F}" type="slidenum">
              <a:rPr lang="en-US" smtClean="0"/>
              <a:t>‹#›</a:t>
            </a:fld>
            <a:endParaRPr lang="en-US"/>
          </a:p>
        </p:txBody>
      </p:sp>
    </p:spTree>
    <p:extLst>
      <p:ext uri="{BB962C8B-B14F-4D97-AF65-F5344CB8AC3E}">
        <p14:creationId xmlns:p14="http://schemas.microsoft.com/office/powerpoint/2010/main" val="238730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6F364F-7E00-4B86-9583-466AF82F4590}"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498EE-1F0E-4E6C-AAF7-DD691D05E90F}" type="slidenum">
              <a:rPr lang="en-US" smtClean="0"/>
              <a:t>‹#›</a:t>
            </a:fld>
            <a:endParaRPr lang="en-US"/>
          </a:p>
        </p:txBody>
      </p:sp>
    </p:spTree>
    <p:extLst>
      <p:ext uri="{BB962C8B-B14F-4D97-AF65-F5344CB8AC3E}">
        <p14:creationId xmlns:p14="http://schemas.microsoft.com/office/powerpoint/2010/main" val="165041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6F364F-7E00-4B86-9583-466AF82F4590}"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498EE-1F0E-4E6C-AAF7-DD691D05E90F}" type="slidenum">
              <a:rPr lang="en-US" smtClean="0"/>
              <a:t>‹#›</a:t>
            </a:fld>
            <a:endParaRPr lang="en-US"/>
          </a:p>
        </p:txBody>
      </p:sp>
    </p:spTree>
    <p:extLst>
      <p:ext uri="{BB962C8B-B14F-4D97-AF65-F5344CB8AC3E}">
        <p14:creationId xmlns:p14="http://schemas.microsoft.com/office/powerpoint/2010/main" val="411524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6F364F-7E00-4B86-9583-466AF82F4590}"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498EE-1F0E-4E6C-AAF7-DD691D05E90F}" type="slidenum">
              <a:rPr lang="en-US" smtClean="0"/>
              <a:t>‹#›</a:t>
            </a:fld>
            <a:endParaRPr lang="en-US"/>
          </a:p>
        </p:txBody>
      </p:sp>
    </p:spTree>
    <p:extLst>
      <p:ext uri="{BB962C8B-B14F-4D97-AF65-F5344CB8AC3E}">
        <p14:creationId xmlns:p14="http://schemas.microsoft.com/office/powerpoint/2010/main" val="165068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6F364F-7E00-4B86-9583-466AF82F4590}" type="datetimeFigureOut">
              <a:rPr lang="en-US" smtClean="0"/>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C498EE-1F0E-4E6C-AAF7-DD691D05E90F}" type="slidenum">
              <a:rPr lang="en-US" smtClean="0"/>
              <a:t>‹#›</a:t>
            </a:fld>
            <a:endParaRPr lang="en-US"/>
          </a:p>
        </p:txBody>
      </p:sp>
    </p:spTree>
    <p:extLst>
      <p:ext uri="{BB962C8B-B14F-4D97-AF65-F5344CB8AC3E}">
        <p14:creationId xmlns:p14="http://schemas.microsoft.com/office/powerpoint/2010/main" val="277996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6F364F-7E00-4B86-9583-466AF82F4590}" type="datetimeFigureOut">
              <a:rPr lang="en-US" smtClean="0"/>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C498EE-1F0E-4E6C-AAF7-DD691D05E90F}" type="slidenum">
              <a:rPr lang="en-US" smtClean="0"/>
              <a:t>‹#›</a:t>
            </a:fld>
            <a:endParaRPr lang="en-US"/>
          </a:p>
        </p:txBody>
      </p:sp>
    </p:spTree>
    <p:extLst>
      <p:ext uri="{BB962C8B-B14F-4D97-AF65-F5344CB8AC3E}">
        <p14:creationId xmlns:p14="http://schemas.microsoft.com/office/powerpoint/2010/main" val="96179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F364F-7E00-4B86-9583-466AF82F4590}" type="datetimeFigureOut">
              <a:rPr lang="en-US" smtClean="0"/>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C498EE-1F0E-4E6C-AAF7-DD691D05E90F}" type="slidenum">
              <a:rPr lang="en-US" smtClean="0"/>
              <a:t>‹#›</a:t>
            </a:fld>
            <a:endParaRPr lang="en-US"/>
          </a:p>
        </p:txBody>
      </p:sp>
    </p:spTree>
    <p:extLst>
      <p:ext uri="{BB962C8B-B14F-4D97-AF65-F5344CB8AC3E}">
        <p14:creationId xmlns:p14="http://schemas.microsoft.com/office/powerpoint/2010/main" val="131492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F364F-7E00-4B86-9583-466AF82F4590}"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498EE-1F0E-4E6C-AAF7-DD691D05E90F}" type="slidenum">
              <a:rPr lang="en-US" smtClean="0"/>
              <a:t>‹#›</a:t>
            </a:fld>
            <a:endParaRPr lang="en-US"/>
          </a:p>
        </p:txBody>
      </p:sp>
    </p:spTree>
    <p:extLst>
      <p:ext uri="{BB962C8B-B14F-4D97-AF65-F5344CB8AC3E}">
        <p14:creationId xmlns:p14="http://schemas.microsoft.com/office/powerpoint/2010/main" val="150051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F364F-7E00-4B86-9583-466AF82F4590}"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498EE-1F0E-4E6C-AAF7-DD691D05E90F}" type="slidenum">
              <a:rPr lang="en-US" smtClean="0"/>
              <a:t>‹#›</a:t>
            </a:fld>
            <a:endParaRPr lang="en-US"/>
          </a:p>
        </p:txBody>
      </p:sp>
    </p:spTree>
    <p:extLst>
      <p:ext uri="{BB962C8B-B14F-4D97-AF65-F5344CB8AC3E}">
        <p14:creationId xmlns:p14="http://schemas.microsoft.com/office/powerpoint/2010/main" val="316917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F364F-7E00-4B86-9583-466AF82F4590}" type="datetimeFigureOut">
              <a:rPr lang="en-US" smtClean="0"/>
              <a:t>11/11/2015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498EE-1F0E-4E6C-AAF7-DD691D05E90F}" type="slidenum">
              <a:rPr lang="en-US" smtClean="0"/>
              <a:t>‹#›</a:t>
            </a:fld>
            <a:endParaRPr lang="en-US"/>
          </a:p>
        </p:txBody>
      </p:sp>
    </p:spTree>
    <p:extLst>
      <p:ext uri="{BB962C8B-B14F-4D97-AF65-F5344CB8AC3E}">
        <p14:creationId xmlns:p14="http://schemas.microsoft.com/office/powerpoint/2010/main" val="18044899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82" y="-42141"/>
            <a:ext cx="11828814" cy="6900141"/>
          </a:xfrm>
          <a:prstGeom prst="rect">
            <a:avLst/>
          </a:prstGeom>
        </p:spPr>
      </p:pic>
    </p:spTree>
    <p:extLst>
      <p:ext uri="{BB962C8B-B14F-4D97-AF65-F5344CB8AC3E}">
        <p14:creationId xmlns:p14="http://schemas.microsoft.com/office/powerpoint/2010/main" val="2965959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774" y="-66571"/>
            <a:ext cx="10515600" cy="1325563"/>
          </a:xfrm>
        </p:spPr>
        <p:txBody>
          <a:bodyPr/>
          <a:lstStyle/>
          <a:p>
            <a:r>
              <a:rPr lang="en-US" dirty="0" smtClean="0"/>
              <a:t>                   Who is the true Hero?</a:t>
            </a:r>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9358" y="1628568"/>
            <a:ext cx="3858434" cy="2571646"/>
          </a:xfrm>
        </p:spPr>
      </p:pic>
      <p:sp>
        <p:nvSpPr>
          <p:cNvPr id="5" name="Text Placeholder 4"/>
          <p:cNvSpPr>
            <a:spLocks noGrp="1"/>
          </p:cNvSpPr>
          <p:nvPr>
            <p:ph type="body" sz="quarter" idx="3"/>
          </p:nvPr>
        </p:nvSpPr>
        <p:spPr>
          <a:xfrm>
            <a:off x="6264965" y="198673"/>
            <a:ext cx="5364331" cy="1177835"/>
          </a:xfrm>
        </p:spPr>
        <p:txBody>
          <a:bodyPr>
            <a:normAutofit fontScale="55000" lnSpcReduction="20000"/>
          </a:bodyPr>
          <a:lstStyle/>
          <a:p>
            <a:r>
              <a:rPr lang="en-US" dirty="0"/>
              <a:t>noun, plural </a:t>
            </a:r>
            <a:r>
              <a:rPr lang="en-US" dirty="0" smtClean="0"/>
              <a:t>heroes</a:t>
            </a:r>
          </a:p>
          <a:p>
            <a:r>
              <a:rPr lang="en-US" b="0" dirty="0" smtClean="0"/>
              <a:t>1.a</a:t>
            </a:r>
            <a:r>
              <a:rPr lang="en-US" b="0" dirty="0"/>
              <a:t> </a:t>
            </a:r>
            <a:r>
              <a:rPr lang="en-US" b="0" dirty="0" smtClean="0"/>
              <a:t>man or woman</a:t>
            </a:r>
            <a:r>
              <a:rPr lang="en-US" b="0" dirty="0"/>
              <a:t> of distinguished courage or ability, </a:t>
            </a:r>
            <a:r>
              <a:rPr lang="en-US" b="0" dirty="0" smtClean="0"/>
              <a:t>admired for</a:t>
            </a:r>
            <a:r>
              <a:rPr lang="en-US" b="0" dirty="0"/>
              <a:t> </a:t>
            </a:r>
            <a:r>
              <a:rPr lang="en-US" b="0" dirty="0" smtClean="0"/>
              <a:t>his or her</a:t>
            </a:r>
            <a:r>
              <a:rPr lang="en-US" b="0" dirty="0"/>
              <a:t> brave deeds and noble qualities.</a:t>
            </a:r>
          </a:p>
          <a:p>
            <a:r>
              <a:rPr lang="en-US" b="0" dirty="0"/>
              <a:t>2.a person who, in the opinion of others, has </a:t>
            </a:r>
            <a:r>
              <a:rPr lang="en-US" b="0" dirty="0" smtClean="0"/>
              <a:t>heroic qualities</a:t>
            </a:r>
            <a:r>
              <a:rPr lang="en-US" b="0" dirty="0"/>
              <a:t> or has performed a heroic act and </a:t>
            </a:r>
            <a:r>
              <a:rPr lang="en-US" b="0" dirty="0" smtClean="0"/>
              <a:t>is regarded</a:t>
            </a:r>
            <a:r>
              <a:rPr lang="en-US" b="0" dirty="0"/>
              <a:t> as a model or </a:t>
            </a:r>
            <a:r>
              <a:rPr lang="en-US" b="0" dirty="0" smtClean="0"/>
              <a:t>ideal</a:t>
            </a:r>
            <a:endParaRPr lang="en-US" b="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207026" y="1494024"/>
            <a:ext cx="4983784" cy="4926224"/>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810" y="4200214"/>
            <a:ext cx="3438486" cy="241207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3698" y="3876563"/>
            <a:ext cx="800522" cy="752491"/>
          </a:xfrm>
          <a:prstGeom prst="rect">
            <a:avLst/>
          </a:prstGeom>
        </p:spPr>
      </p:pic>
    </p:spTree>
    <p:extLst>
      <p:ext uri="{BB962C8B-B14F-4D97-AF65-F5344CB8AC3E}">
        <p14:creationId xmlns:p14="http://schemas.microsoft.com/office/powerpoint/2010/main" val="4125237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Frank Leahy</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3988904" y="796669"/>
            <a:ext cx="6558102" cy="5178337"/>
          </a:xfrm>
        </p:spPr>
      </p:pic>
      <p:sp>
        <p:nvSpPr>
          <p:cNvPr id="4" name="Text Placeholder 3"/>
          <p:cNvSpPr>
            <a:spLocks noGrp="1"/>
          </p:cNvSpPr>
          <p:nvPr>
            <p:ph type="body" sz="half" idx="2"/>
          </p:nvPr>
        </p:nvSpPr>
        <p:spPr/>
        <p:txBody>
          <a:bodyPr/>
          <a:lstStyle/>
          <a:p>
            <a:r>
              <a:rPr lang="en-US" dirty="0" smtClean="0"/>
              <a:t>US Army</a:t>
            </a:r>
          </a:p>
          <a:p>
            <a:endParaRPr lang="en-US" dirty="0"/>
          </a:p>
          <a:p>
            <a:r>
              <a:rPr lang="en-US" dirty="0" smtClean="0"/>
              <a:t>Grandfather of Austin Leahy</a:t>
            </a:r>
            <a:endParaRPr lang="en-US" dirty="0"/>
          </a:p>
        </p:txBody>
      </p:sp>
    </p:spTree>
    <p:extLst>
      <p:ext uri="{BB962C8B-B14F-4D97-AF65-F5344CB8AC3E}">
        <p14:creationId xmlns:p14="http://schemas.microsoft.com/office/powerpoint/2010/main" val="2443230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 Scott Russell</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lstStyle/>
          <a:p>
            <a:r>
              <a:rPr lang="en-US" dirty="0" smtClean="0"/>
              <a:t>US Army</a:t>
            </a:r>
          </a:p>
          <a:p>
            <a:endParaRPr lang="en-US" dirty="0"/>
          </a:p>
          <a:p>
            <a:r>
              <a:rPr lang="en-US" dirty="0" smtClean="0"/>
              <a:t>Uncle of Zachary Frantz</a:t>
            </a:r>
            <a:endParaRPr lang="en-US" dirty="0"/>
          </a:p>
        </p:txBody>
      </p:sp>
    </p:spTree>
    <p:extLst>
      <p:ext uri="{BB962C8B-B14F-4D97-AF65-F5344CB8AC3E}">
        <p14:creationId xmlns:p14="http://schemas.microsoft.com/office/powerpoint/2010/main" val="1826622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Dougherty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lstStyle/>
          <a:p>
            <a:r>
              <a:rPr lang="en-US" dirty="0" smtClean="0"/>
              <a:t>US Army</a:t>
            </a:r>
          </a:p>
          <a:p>
            <a:endParaRPr lang="en-US" dirty="0"/>
          </a:p>
          <a:p>
            <a:r>
              <a:rPr lang="en-US" dirty="0" smtClean="0"/>
              <a:t>Great-Grandfather of Liz Kline</a:t>
            </a:r>
            <a:endParaRPr lang="en-US" dirty="0"/>
          </a:p>
        </p:txBody>
      </p:sp>
    </p:spTree>
    <p:extLst>
      <p:ext uri="{BB962C8B-B14F-4D97-AF65-F5344CB8AC3E}">
        <p14:creationId xmlns:p14="http://schemas.microsoft.com/office/powerpoint/2010/main" val="2304298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620590"/>
            <a:ext cx="4784423" cy="5890196"/>
          </a:xfrm>
        </p:spPr>
        <p:txBody>
          <a:bodyPr>
            <a:normAutofit/>
          </a:bodyPr>
          <a:lstStyle/>
          <a:p>
            <a:r>
              <a:rPr lang="en-US" sz="3600" dirty="0"/>
              <a:t>Joseph </a:t>
            </a:r>
            <a:r>
              <a:rPr lang="en-US" sz="3600" dirty="0" err="1"/>
              <a:t>Rydzewski</a:t>
            </a:r>
            <a:r>
              <a:rPr lang="en-US" sz="3600" dirty="0"/>
              <a:t> </a:t>
            </a:r>
            <a:r>
              <a:rPr lang="en-US" sz="2400" dirty="0"/>
              <a:t>was in the US Navy.</a:t>
            </a:r>
            <a:br>
              <a:rPr lang="en-US" sz="2400" dirty="0"/>
            </a:br>
            <a:r>
              <a:rPr lang="en-US" sz="2400" dirty="0"/>
              <a:t>He was on the USS MARS AFS-1.</a:t>
            </a:r>
            <a:br>
              <a:rPr lang="en-US" sz="2400" dirty="0"/>
            </a:br>
            <a:r>
              <a:rPr lang="en-US" sz="2400" dirty="0"/>
              <a:t>The USS MARS AFS-1 was a supply ship that restocked and serviced other combat ships in and around Vietnam.</a:t>
            </a:r>
            <a:br>
              <a:rPr lang="en-US" sz="2400" dirty="0"/>
            </a:br>
            <a:r>
              <a:rPr lang="en-US" sz="2400" dirty="0"/>
              <a:t>The USS MARS AFS-1 got the supplies from a base in Yokosuka, Japan and town north of Tokyo.</a:t>
            </a:r>
            <a:br>
              <a:rPr lang="en-US" sz="2400" dirty="0"/>
            </a:br>
            <a:endParaRPr lang="en-US" sz="24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367" r="7367"/>
          <a:stretch>
            <a:fillRect/>
          </a:stretch>
        </p:blipFill>
        <p:spPr/>
      </p:pic>
      <p:sp>
        <p:nvSpPr>
          <p:cNvPr id="4" name="Text Placeholder 3"/>
          <p:cNvSpPr>
            <a:spLocks noGrp="1"/>
          </p:cNvSpPr>
          <p:nvPr>
            <p:ph type="body" sz="half" idx="2"/>
          </p:nvPr>
        </p:nvSpPr>
        <p:spPr>
          <a:xfrm>
            <a:off x="1073787" y="5269606"/>
            <a:ext cx="3932237" cy="3811588"/>
          </a:xfrm>
        </p:spPr>
        <p:txBody>
          <a:bodyPr>
            <a:normAutofit/>
          </a:bodyPr>
          <a:lstStyle/>
          <a:p>
            <a:r>
              <a:rPr lang="en-US" sz="1400" dirty="0" smtClean="0"/>
              <a:t>Grandfather of Mary Ann </a:t>
            </a:r>
            <a:r>
              <a:rPr lang="en-US" sz="1400" dirty="0" err="1" smtClean="0"/>
              <a:t>Leshinskie</a:t>
            </a:r>
            <a:endParaRPr lang="en-US" sz="1400" dirty="0"/>
          </a:p>
        </p:txBody>
      </p:sp>
    </p:spTree>
    <p:extLst>
      <p:ext uri="{BB962C8B-B14F-4D97-AF65-F5344CB8AC3E}">
        <p14:creationId xmlns:p14="http://schemas.microsoft.com/office/powerpoint/2010/main" val="2425475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455336"/>
            <a:ext cx="4893972" cy="5516733"/>
          </a:xfrm>
        </p:spPr>
        <p:txBody>
          <a:bodyPr>
            <a:normAutofit/>
          </a:bodyPr>
          <a:lstStyle/>
          <a:p>
            <a:r>
              <a:rPr lang="en-US" sz="3600" dirty="0"/>
              <a:t>Jon </a:t>
            </a:r>
            <a:r>
              <a:rPr lang="en-US" sz="3600" dirty="0" smtClean="0"/>
              <a:t>Souder </a:t>
            </a:r>
            <a:r>
              <a:rPr lang="en-US" sz="2400" dirty="0" smtClean="0"/>
              <a:t>(</a:t>
            </a:r>
            <a:r>
              <a:rPr lang="en-US" sz="2400" dirty="0"/>
              <a:t>back row on the right end) was in the US Air Force.</a:t>
            </a:r>
            <a:br>
              <a:rPr lang="en-US" sz="2400" dirty="0"/>
            </a:br>
            <a:r>
              <a:rPr lang="en-US" sz="2400" dirty="0"/>
              <a:t>An F-16C fighter jet is in the background.  The picture was taken at the completion of Desert Storm in the</a:t>
            </a:r>
            <a:br>
              <a:rPr lang="en-US" sz="2400" dirty="0"/>
            </a:br>
            <a:r>
              <a:rPr lang="en-US" sz="2400" dirty="0"/>
              <a:t>United Arab Emirates.  Uncle Jon was an Avionics Technician where he repaired and analyzed black boxes.</a:t>
            </a:r>
            <a:r>
              <a:rPr lang="en-US" dirty="0"/>
              <a:t/>
            </a:r>
            <a:br>
              <a:rPr lang="en-US" dirty="0"/>
            </a:b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174" r="5174"/>
          <a:stretch>
            <a:fillRect/>
          </a:stretch>
        </p:blipFill>
        <p:spPr/>
      </p:pic>
      <p:sp>
        <p:nvSpPr>
          <p:cNvPr id="4" name="Text Placeholder 3"/>
          <p:cNvSpPr>
            <a:spLocks noGrp="1"/>
          </p:cNvSpPr>
          <p:nvPr>
            <p:ph type="body" sz="half" idx="2"/>
          </p:nvPr>
        </p:nvSpPr>
        <p:spPr>
          <a:xfrm>
            <a:off x="675024" y="6017843"/>
            <a:ext cx="3461756" cy="3429000"/>
          </a:xfrm>
        </p:spPr>
        <p:txBody>
          <a:bodyPr/>
          <a:lstStyle/>
          <a:p>
            <a:r>
              <a:rPr lang="en-US" dirty="0" smtClean="0"/>
              <a:t>Uncle of Mary Ann </a:t>
            </a:r>
            <a:r>
              <a:rPr lang="en-US" dirty="0" err="1" smtClean="0"/>
              <a:t>Leshinskie</a:t>
            </a:r>
            <a:endParaRPr lang="en-US" dirty="0"/>
          </a:p>
        </p:txBody>
      </p:sp>
    </p:spTree>
    <p:extLst>
      <p:ext uri="{BB962C8B-B14F-4D97-AF65-F5344CB8AC3E}">
        <p14:creationId xmlns:p14="http://schemas.microsoft.com/office/powerpoint/2010/main" val="607807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626" y="0"/>
            <a:ext cx="10515600" cy="1325563"/>
          </a:xfrm>
        </p:spPr>
        <p:txBody>
          <a:bodyPr/>
          <a:lstStyle/>
          <a:p>
            <a:r>
              <a:rPr lang="en-US" dirty="0" smtClean="0"/>
              <a:t>  Today’s Visitors = True American Heroes!!!</a:t>
            </a:r>
            <a:r>
              <a:rPr lang="en-US" dirty="0"/>
              <a:t/>
            </a:r>
            <a:br>
              <a:rPr lang="en-US" dirty="0"/>
            </a:br>
            <a:r>
              <a:rPr lang="en-US" dirty="0" smtClean="0"/>
              <a:t>          </a:t>
            </a:r>
            <a:r>
              <a:rPr lang="en-US" sz="3600" dirty="0" smtClean="0"/>
              <a:t>Mr. Rocky </a:t>
            </a:r>
            <a:r>
              <a:rPr lang="en-US" sz="3600" dirty="0" err="1" smtClean="0"/>
              <a:t>Avvento</a:t>
            </a:r>
            <a:r>
              <a:rPr lang="en-US" sz="3600" dirty="0" smtClean="0"/>
              <a:t> &amp; Mr. David McGuffin</a:t>
            </a:r>
            <a:endParaRPr lang="en-US" sz="36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0895" y="1596712"/>
            <a:ext cx="6730211" cy="5047658"/>
          </a:xfrm>
        </p:spPr>
      </p:pic>
      <p:sp>
        <p:nvSpPr>
          <p:cNvPr id="9" name="Rectangle 8"/>
          <p:cNvSpPr/>
          <p:nvPr/>
        </p:nvSpPr>
        <p:spPr>
          <a:xfrm rot="1158883">
            <a:off x="7092727" y="1880300"/>
            <a:ext cx="507145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We salute You!!!</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Rectangle 9"/>
          <p:cNvSpPr/>
          <p:nvPr/>
        </p:nvSpPr>
        <p:spPr>
          <a:xfrm rot="20645993">
            <a:off x="-19331" y="2450669"/>
            <a:ext cx="3885166"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Proud to be </a:t>
            </a:r>
          </a:p>
          <a:p>
            <a:pPr algn="ctr"/>
            <a:r>
              <a:rPr lang="en-US" sz="5400" b="1" cap="none" spc="0" dirty="0" smtClean="0">
                <a:ln/>
                <a:solidFill>
                  <a:schemeClr val="accent3"/>
                </a:solidFill>
                <a:effectLst/>
              </a:rPr>
              <a:t>Americans!!!</a:t>
            </a:r>
            <a:endParaRPr lang="en-US" sz="5400" b="1" cap="none" spc="0" dirty="0">
              <a:ln/>
              <a:solidFill>
                <a:schemeClr val="accent3"/>
              </a:solidFill>
              <a:effectLst/>
            </a:endParaRPr>
          </a:p>
        </p:txBody>
      </p:sp>
      <p:sp>
        <p:nvSpPr>
          <p:cNvPr id="11" name="Rectangle 10"/>
          <p:cNvSpPr/>
          <p:nvPr/>
        </p:nvSpPr>
        <p:spPr>
          <a:xfrm rot="418197">
            <a:off x="7538657" y="4913805"/>
            <a:ext cx="3844899"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666311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128</TotalTime>
  <Words>90</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                   Who is the true Hero?</vt:lpstr>
      <vt:lpstr>Frank Leahy</vt:lpstr>
      <vt:lpstr>Capt. Scott Russell</vt:lpstr>
      <vt:lpstr>William Dougherty </vt:lpstr>
      <vt:lpstr>Joseph Rydzewski was in the US Navy. He was on the USS MARS AFS-1. The USS MARS AFS-1 was a supply ship that restocked and serviced other combat ships in and around Vietnam. The USS MARS AFS-1 got the supplies from a base in Yokosuka, Japan and town north of Tokyo. </vt:lpstr>
      <vt:lpstr>Jon Souder (back row on the right end) was in the US Air Force. An F-16C fighter jet is in the background.  The picture was taken at the completion of Desert Storm in the United Arab Emirates.  Uncle Jon was an Avionics Technician where he repaired and analyzed black boxes. </vt:lpstr>
      <vt:lpstr>  Today’s Visitors = True American Heroes!!!           Mr. Rocky Avvento &amp; Mr. David McGuffin</vt:lpstr>
    </vt:vector>
  </TitlesOfParts>
  <Company>Boyertown Area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Koback, Jason</dc:creator>
  <cp:lastModifiedBy>Koback, Jason</cp:lastModifiedBy>
  <cp:revision>7</cp:revision>
  <dcterms:created xsi:type="dcterms:W3CDTF">2015-11-11T13:14:15Z</dcterms:created>
  <dcterms:modified xsi:type="dcterms:W3CDTF">2015-11-12T01:20:02Z</dcterms:modified>
</cp:coreProperties>
</file>